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61554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Door Kicker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plate with hole in it + 2 stands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50%, 1 headshot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NOTE: targets with NS on the left should be angled to port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6008820-0E2B-47E4-98A5-6B355F93E9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295" y="3362210"/>
            <a:ext cx="6916610" cy="59407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271171-0375-4520-B363-103ACC55BB2F}"/>
              </a:ext>
            </a:extLst>
          </p:cNvPr>
          <p:cNvSpPr txBox="1"/>
          <p:nvPr/>
        </p:nvSpPr>
        <p:spPr>
          <a:xfrm>
            <a:off x="3657600" y="4615934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Port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Door Kicker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Door Kicker is a 23 round, 115 point, Comstock course of fire. There are 12 USPSA targets and 1 pepper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door is “locked” with an activator that is activated by the pepper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in start box,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start box.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1848</TotalTime>
  <Words>199</Words>
  <Application>Microsoft Office PowerPoint</Application>
  <PresentationFormat>Custom</PresentationFormat>
  <Paragraphs>26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2020-09-21T21:11:26Z</dcterms:modified>
  <cp:category>Shooting</cp:category>
</cp:coreProperties>
</file>

<file path=docProps/thumbnail.jpeg>
</file>